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811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3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10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50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33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96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75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464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95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65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34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38C75-68DC-4AA3-8E86-5573195E21D8}" type="datetimeFigureOut">
              <a:rPr lang="zh-CN" altLang="en-US" smtClean="0"/>
              <a:t>2023/11/13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B531F-3511-43B4-8663-3C323A7A46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425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达成报告撰写说明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物理学院 丁一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9306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实验课程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478747"/>
            <a:ext cx="10439400" cy="200585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4074303"/>
            <a:ext cx="9528110" cy="4351338"/>
          </a:xfrm>
        </p:spPr>
        <p:txBody>
          <a:bodyPr/>
          <a:lstStyle/>
          <a:p>
            <a:r>
              <a:rPr lang="zh-CN" altLang="en-US" dirty="0" smtClean="0"/>
              <a:t>期末成绩作为一项处理，直接拿学校成绩单填就行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759982"/>
            <a:ext cx="8066667" cy="1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2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934" y="635712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注意：学校成绩单的成绩是文字，非数字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需要转为数字才能计算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532466"/>
            <a:ext cx="5181600" cy="2937656"/>
          </a:xfrm>
          <a:prstGeom prst="rect">
            <a:avLst/>
          </a:prstGeo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51821" y="1825625"/>
            <a:ext cx="422235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6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达成结果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42752" y="1825625"/>
            <a:ext cx="4372495" cy="43513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zh-CN" altLang="en-US" dirty="0" smtClean="0"/>
                  <a:t>从</a:t>
                </a:r>
                <a:r>
                  <a:rPr lang="en-US" altLang="zh-CN" dirty="0" smtClean="0"/>
                  <a:t>excel</a:t>
                </a:r>
                <a:r>
                  <a:rPr lang="zh-CN" altLang="en-US" dirty="0" smtClean="0"/>
                  <a:t>种获取</a:t>
                </a:r>
                <a:endParaRPr lang="en-US" altLang="zh-CN" dirty="0" smtClean="0"/>
              </a:p>
              <a:p>
                <a:endParaRPr lang="en-US" altLang="zh-CN" dirty="0" smtClean="0"/>
              </a:p>
              <a:p>
                <a:r>
                  <a:rPr lang="zh-CN" altLang="en-US" dirty="0" smtClean="0"/>
                  <a:t>最后的课程达成</a:t>
                </a:r>
                <a:endParaRPr lang="en-US" altLang="zh-CN" dirty="0" smtClean="0"/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0.74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×50+0.72×40+0.80×10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=0.74</m:t>
                    </m:r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7" name="内容占位符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圆角矩形 7"/>
          <p:cNvSpPr/>
          <p:nvPr/>
        </p:nvSpPr>
        <p:spPr>
          <a:xfrm>
            <a:off x="1371600" y="5281127"/>
            <a:ext cx="4243647" cy="671804"/>
          </a:xfrm>
          <a:prstGeom prst="roundRect">
            <a:avLst/>
          </a:prstGeom>
          <a:solidFill>
            <a:schemeClr val="accent2">
              <a:lumMod val="40000"/>
              <a:lumOff val="6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4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达成作图 （用自己顺手工具画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数据）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5147" y="2218352"/>
            <a:ext cx="4000000" cy="2838095"/>
          </a:xfrm>
          <a:prstGeom prst="rect">
            <a:avLst/>
          </a:prstGeo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16357" y="2218352"/>
            <a:ext cx="4019048" cy="3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6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文字撰写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151327"/>
            <a:ext cx="5181600" cy="3699933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zh-CN" altLang="en-US" sz="1600" b="1" dirty="0"/>
              <a:t>知识方面：</a:t>
            </a:r>
            <a:endParaRPr lang="zh-CN" altLang="en-US" sz="1600" dirty="0"/>
          </a:p>
          <a:p>
            <a:r>
              <a:rPr lang="zh-CN" altLang="en-US" sz="1600" dirty="0"/>
              <a:t>目标 </a:t>
            </a:r>
            <a:r>
              <a:rPr lang="en-US" altLang="zh-CN" sz="1600" dirty="0"/>
              <a:t>1</a:t>
            </a:r>
            <a:r>
              <a:rPr lang="zh-CN" altLang="en-US" sz="1600" dirty="0"/>
              <a:t>：能够清晰阐述运动学，牛顿运动</a:t>
            </a:r>
            <a:r>
              <a:rPr lang="zh-CN" altLang="en-US" sz="1600" dirty="0">
                <a:solidFill>
                  <a:schemeClr val="accent5">
                    <a:lumMod val="75000"/>
                  </a:schemeClr>
                </a:solidFill>
              </a:rPr>
              <a:t>定律</a:t>
            </a:r>
            <a:r>
              <a:rPr lang="zh-CN" altLang="en-US" sz="1600" dirty="0"/>
              <a:t>、动量及动量守恒定律、功能原理，角动量和角动量</a:t>
            </a:r>
            <a:r>
              <a:rPr lang="zh-CN" altLang="en-US" sz="1600" dirty="0">
                <a:solidFill>
                  <a:schemeClr val="accent5">
                    <a:lumMod val="75000"/>
                  </a:schemeClr>
                </a:solidFill>
              </a:rPr>
              <a:t>定理</a:t>
            </a:r>
            <a:r>
              <a:rPr lang="zh-CN" altLang="en-US" sz="1600" dirty="0"/>
              <a:t>，刚体运动，机械振动和波动以及流体力学中的基本</a:t>
            </a:r>
            <a:r>
              <a:rPr lang="zh-CN" altLang="en-US" sz="1600" dirty="0">
                <a:solidFill>
                  <a:schemeClr val="accent5">
                    <a:lumMod val="75000"/>
                  </a:schemeClr>
                </a:solidFill>
              </a:rPr>
              <a:t>概念和规律</a:t>
            </a:r>
            <a:r>
              <a:rPr lang="zh-CN" altLang="en-US" sz="1600" dirty="0"/>
              <a:t>；区分力学中的重要概念、关键定律，建立它们之间内在联系。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相互对应的写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80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文字撰写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60874"/>
            <a:ext cx="5181600" cy="428084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zh-CN" altLang="en-US" sz="2000" b="1" dirty="0"/>
              <a:t>能力方面：</a:t>
            </a:r>
            <a:endParaRPr lang="zh-CN" altLang="en-US" sz="2000" dirty="0"/>
          </a:p>
          <a:p>
            <a:r>
              <a:rPr lang="zh-CN" altLang="en-US" sz="2000" dirty="0"/>
              <a:t>目标 </a:t>
            </a:r>
            <a:r>
              <a:rPr lang="en-US" altLang="zh-CN" sz="2000" dirty="0"/>
              <a:t>2</a:t>
            </a:r>
            <a:r>
              <a:rPr lang="zh-CN" altLang="en-US" sz="2000" dirty="0"/>
              <a:t>：能够综合运用微积分、矢量工具和力学定律分析力学相关的问题；能够运用力学基本规律解释日常生活中基本的与力学有关的现象，对实际较为复杂的力学问题能够进行初步的分析和建模。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36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文字撰写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099245"/>
            <a:ext cx="5181600" cy="3804097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zh-CN" altLang="en-US" sz="2000" b="1" dirty="0"/>
              <a:t>情感方面：</a:t>
            </a:r>
            <a:endParaRPr lang="zh-CN" altLang="en-US" sz="2000" dirty="0"/>
          </a:p>
          <a:p>
            <a:r>
              <a:rPr lang="zh-CN" altLang="en-US" sz="2000" dirty="0"/>
              <a:t>目标 </a:t>
            </a:r>
            <a:r>
              <a:rPr lang="en-US" altLang="zh-CN" sz="2000" dirty="0"/>
              <a:t>3</a:t>
            </a:r>
            <a:r>
              <a:rPr lang="zh-CN" altLang="en-US" sz="2000" dirty="0"/>
              <a:t>：能够形成科学的思维方法，具有一定的科学精神和创新意识，能够体会到物理与生活的紧密关系，感受到物理在国家科技发展、国防安全、科学探索等方面所中扮演的重要作用。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008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可选（新一学年本院必修课“抗雷”）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874585"/>
            <a:ext cx="5181600" cy="425341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教学钉钉群学生调查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932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改进措施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76861" y="1825625"/>
            <a:ext cx="3504277" cy="435133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从教学教法文献中借鉴相关内容</a:t>
            </a:r>
            <a:endParaRPr lang="en-US" altLang="zh-CN" dirty="0" smtClean="0"/>
          </a:p>
          <a:p>
            <a:r>
              <a:rPr lang="zh-CN" altLang="en-US" dirty="0" smtClean="0"/>
              <a:t>最后一段加点具体人名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853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合理性评价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26666" y="1825625"/>
            <a:ext cx="4604668" cy="435133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CN" altLang="en-US" dirty="0" smtClean="0"/>
              <a:t>一个合理，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个较合理，从而改进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81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师范认证所迫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2494" y="1825625"/>
            <a:ext cx="70670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645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71465" y="3145648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谢谢各位老师！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039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达成报告撰写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建议：执笔人 就是任课教师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课程团队负责人，有就如实写，没有则任课教师协商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/>
              <a:t>审核</a:t>
            </a:r>
            <a:r>
              <a:rPr lang="zh-CN" altLang="en-US" dirty="0" smtClean="0"/>
              <a:t>人：教研室主任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75601"/>
            <a:ext cx="5181600" cy="405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82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达成报告撰写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dirty="0" smtClean="0"/>
              <a:t>教学目标 从大纲中复制过来</a:t>
            </a:r>
            <a:endParaRPr lang="en-US" altLang="zh-CN" dirty="0" smtClean="0"/>
          </a:p>
          <a:p>
            <a:r>
              <a:rPr lang="en-US" altLang="zh-CN" dirty="0" smtClean="0"/>
              <a:t>23</a:t>
            </a:r>
            <a:r>
              <a:rPr lang="zh-CN" altLang="en-US" dirty="0" smtClean="0"/>
              <a:t>版本科专业评估的教学大纲多了思政目标，是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个目标了，如果这样的话，计划把思政目标</a:t>
            </a:r>
            <a:r>
              <a:rPr lang="en-US" altLang="zh-CN" dirty="0" smtClean="0"/>
              <a:t>4</a:t>
            </a:r>
            <a:r>
              <a:rPr lang="zh-CN" altLang="en-US" dirty="0" smtClean="0"/>
              <a:t>还是和目标</a:t>
            </a:r>
            <a:r>
              <a:rPr lang="en-US" altLang="zh-CN" dirty="0" smtClean="0"/>
              <a:t>3</a:t>
            </a:r>
            <a:r>
              <a:rPr lang="zh-CN" altLang="en-US" dirty="0" smtClean="0"/>
              <a:t>合并一起算达成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047141"/>
            <a:ext cx="5181600" cy="390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88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从教学大纲复制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88019" y="1690688"/>
            <a:ext cx="3368778" cy="4351338"/>
          </a:xfrm>
          <a:prstGeom prst="rect">
            <a:avLst/>
          </a:prstGeo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71072" y="1690688"/>
            <a:ext cx="3583455" cy="435133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472144" y="2301413"/>
            <a:ext cx="2249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注意和成绩单一致</a:t>
            </a:r>
            <a:endParaRPr lang="zh-CN" altLang="en-US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6217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从教学大纲复制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8626" y="2038609"/>
            <a:ext cx="5181600" cy="3388658"/>
          </a:xfrm>
          <a:prstGeom prst="rect">
            <a:avLst/>
          </a:prstGeo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44938" y="1825625"/>
            <a:ext cx="403612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5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达成计算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80922" y="1471577"/>
            <a:ext cx="5181600" cy="4351338"/>
          </a:xfrm>
        </p:spPr>
        <p:txBody>
          <a:bodyPr/>
          <a:lstStyle/>
          <a:p>
            <a:r>
              <a:rPr lang="zh-CN" altLang="en-US" dirty="0" smtClean="0"/>
              <a:t>注意这里是平时成绩是</a:t>
            </a:r>
            <a:r>
              <a:rPr lang="en-US" altLang="zh-CN" dirty="0" smtClean="0"/>
              <a:t>4</a:t>
            </a:r>
            <a:r>
              <a:rPr lang="zh-CN" altLang="en-US" dirty="0" smtClean="0"/>
              <a:t>项</a:t>
            </a:r>
            <a:r>
              <a:rPr lang="zh-CN" altLang="en-US" dirty="0"/>
              <a:t>，</a:t>
            </a:r>
            <a:r>
              <a:rPr lang="zh-CN" altLang="en-US" dirty="0" smtClean="0"/>
              <a:t>保持和我校成绩单上一致即可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期末这块，则是建议合并在</a:t>
            </a:r>
            <a:r>
              <a:rPr lang="en-US" altLang="zh-CN" dirty="0" smtClean="0"/>
              <a:t>4</a:t>
            </a:r>
            <a:r>
              <a:rPr lang="zh-CN" altLang="en-US" dirty="0" smtClean="0"/>
              <a:t>种成绩内容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471577"/>
            <a:ext cx="5181600" cy="418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60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75252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Excel</a:t>
            </a:r>
            <a:r>
              <a:rPr lang="zh-CN" altLang="en-US" dirty="0" smtClean="0"/>
              <a:t>协助计算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b="22947"/>
          <a:stretch/>
        </p:blipFill>
        <p:spPr>
          <a:xfrm>
            <a:off x="2779418" y="3243155"/>
            <a:ext cx="5182049" cy="3227219"/>
          </a:xfrm>
          <a:prstGeom prst="rect">
            <a:avLst/>
          </a:prstGeom>
        </p:spPr>
      </p:pic>
      <p:pic>
        <p:nvPicPr>
          <p:cNvPr id="9" name="内容占位符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1488" y="1078511"/>
            <a:ext cx="11337234" cy="1781844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4790661" y="1325563"/>
            <a:ext cx="6848061" cy="40384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884505" y="702445"/>
            <a:ext cx="4134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</a:rPr>
              <a:t>实际试卷的登分栏满分的分值</a:t>
            </a:r>
            <a:endParaRPr lang="zh-CN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43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有了这个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拆解之后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476603"/>
            <a:ext cx="10664890" cy="17507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45" y="3637603"/>
            <a:ext cx="5914286" cy="19714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415" y="4623317"/>
            <a:ext cx="4832875" cy="58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6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420</Words>
  <Application>Microsoft Office PowerPoint</Application>
  <PresentationFormat>宽屏</PresentationFormat>
  <Paragraphs>51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宋体</vt:lpstr>
      <vt:lpstr>Arial</vt:lpstr>
      <vt:lpstr>Calibri</vt:lpstr>
      <vt:lpstr>Calibri Light</vt:lpstr>
      <vt:lpstr>Cambria Math</vt:lpstr>
      <vt:lpstr>Office 主题</vt:lpstr>
      <vt:lpstr>达成报告撰写说明</vt:lpstr>
      <vt:lpstr>师范认证所迫</vt:lpstr>
      <vt:lpstr>达成报告撰写</vt:lpstr>
      <vt:lpstr>达成报告撰写</vt:lpstr>
      <vt:lpstr>从教学大纲复制</vt:lpstr>
      <vt:lpstr>从教学大纲复制</vt:lpstr>
      <vt:lpstr>达成计算</vt:lpstr>
      <vt:lpstr>Excel协助计算</vt:lpstr>
      <vt:lpstr>有了这个excel拆解之后</vt:lpstr>
      <vt:lpstr>实验课程</vt:lpstr>
      <vt:lpstr>注意：学校成绩单的成绩是文字，非数字 需要转为数字才能计算</vt:lpstr>
      <vt:lpstr>达成结果</vt:lpstr>
      <vt:lpstr>达成作图 （用自己顺手工具画excel数据）</vt:lpstr>
      <vt:lpstr>文字撰写</vt:lpstr>
      <vt:lpstr>文字撰写</vt:lpstr>
      <vt:lpstr>文字撰写</vt:lpstr>
      <vt:lpstr>可选（新一学年本院必修课“抗雷”）</vt:lpstr>
      <vt:lpstr>改进措施</vt:lpstr>
      <vt:lpstr>合理性评价</vt:lpstr>
      <vt:lpstr>谢谢各位老师！</vt:lpstr>
    </vt:vector>
  </TitlesOfParts>
  <Company>P R 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达成报告撰写说明</dc:title>
  <dc:creator>Windows User</dc:creator>
  <cp:lastModifiedBy>Windows User</cp:lastModifiedBy>
  <cp:revision>14</cp:revision>
  <dcterms:created xsi:type="dcterms:W3CDTF">2023-11-13T04:17:47Z</dcterms:created>
  <dcterms:modified xsi:type="dcterms:W3CDTF">2023-11-13T05:43:23Z</dcterms:modified>
</cp:coreProperties>
</file>