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</p:sldIdLst>
  <p:sldSz cx="9144000" cy="6858000" type="screen4x3"/>
  <p:notesSz cx="9144000" cy="6858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62" y="66"/>
      </p:cViewPr>
      <p:guideLst>
        <p:guide orient="horz" pos="211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4E5A2-588B-4BE4-950C-99F75DCB42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0CC5F1-609F-42D4-9ED2-24484BA49D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fld id="{D90CC5F1-609F-42D4-9ED2-24484BA49D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850" y="3420745"/>
            <a:ext cx="8065135" cy="2931795"/>
          </a:xfrm>
          <a:prstGeom prst="rect">
            <a:avLst/>
          </a:prstGeom>
          <a:ln w="28575">
            <a:solidFill>
              <a:srgbClr val="7030A0"/>
            </a:solidFill>
            <a:prstDash val="lgDash"/>
          </a:ln>
        </p:spPr>
        <p:txBody>
          <a:bodyPr wrap="square">
            <a:no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注意事项</a:t>
            </a:r>
            <a:endParaRPr lang="zh-CN" altLang="en-US" sz="2800" b="1" dirty="0" smtClean="0">
              <a:solidFill>
                <a:srgbClr val="FF0000"/>
              </a:solidFill>
            </a:endParaRPr>
          </a:p>
          <a:p>
            <a:r>
              <a:rPr lang="en-US" altLang="zh-CN" sz="2600" dirty="0" smtClean="0"/>
              <a:t>1</a:t>
            </a:r>
            <a:r>
              <a:rPr lang="zh-CN" altLang="en-US" sz="2600" dirty="0" smtClean="0"/>
              <a:t>、</a:t>
            </a:r>
            <a:r>
              <a:rPr lang="zh-CN" altLang="en-US" sz="2600" dirty="0" smtClean="0">
                <a:sym typeface="+mn-ea"/>
              </a:rPr>
              <a:t>务必关闭手机</a:t>
            </a:r>
            <a:r>
              <a:rPr lang="en-US" altLang="zh-CN" sz="2600" dirty="0" smtClean="0">
                <a:sym typeface="+mn-ea"/>
              </a:rPr>
              <a:t>和其他通信</a:t>
            </a:r>
            <a:r>
              <a:rPr lang="zh-CN" altLang="en-US" sz="2600" dirty="0" smtClean="0">
                <a:sym typeface="+mn-ea"/>
              </a:rPr>
              <a:t>、</a:t>
            </a:r>
            <a:r>
              <a:rPr lang="en-US" altLang="zh-CN" sz="2600" dirty="0" smtClean="0">
                <a:sym typeface="+mn-ea"/>
              </a:rPr>
              <a:t>电子设备</a:t>
            </a:r>
            <a:r>
              <a:rPr lang="zh-CN" altLang="en-US" sz="2600" dirty="0" smtClean="0">
                <a:sym typeface="+mn-ea"/>
              </a:rPr>
              <a:t>，并与</a:t>
            </a:r>
            <a:r>
              <a:rPr lang="zh-CN" altLang="en-US" sz="2600" dirty="0" smtClean="0">
                <a:sym typeface="+mn-ea"/>
              </a:rPr>
              <a:t>考试无关物品放在指定位置；</a:t>
            </a:r>
            <a:endParaRPr lang="zh-CN" altLang="en-US" sz="2600" dirty="0" smtClean="0">
              <a:sym typeface="+mn-ea"/>
            </a:endParaRPr>
          </a:p>
          <a:p>
            <a:r>
              <a:rPr lang="en-US" altLang="zh-CN" sz="2600" dirty="0" smtClean="0"/>
              <a:t>2</a:t>
            </a:r>
            <a:r>
              <a:rPr lang="zh-CN" altLang="en-US" sz="2600" dirty="0" smtClean="0"/>
              <a:t>、</a:t>
            </a:r>
            <a:r>
              <a:rPr lang="zh-CN" sz="2600" dirty="0">
                <a:sym typeface="+mn-ea"/>
              </a:rPr>
              <a:t>严禁</a:t>
            </a:r>
            <a:r>
              <a:rPr lang="zh-CN" altLang="en-US" sz="2600" dirty="0" smtClean="0"/>
              <a:t>夹带纸片、</a:t>
            </a:r>
            <a:r>
              <a:rPr lang="zh-CN" altLang="en-US" sz="2600" dirty="0" smtClean="0">
                <a:sym typeface="+mn-ea"/>
              </a:rPr>
              <a:t>电子设备等</a:t>
            </a:r>
            <a:r>
              <a:rPr lang="zh-CN" altLang="en-US" sz="2600" dirty="0" smtClean="0"/>
              <a:t>物品</a:t>
            </a:r>
            <a:r>
              <a:rPr lang="zh-CN" altLang="en-US" sz="2600" dirty="0">
                <a:sym typeface="+mn-ea"/>
              </a:rPr>
              <a:t>；</a:t>
            </a:r>
            <a:endParaRPr lang="zh-CN" altLang="en-US" sz="2600" dirty="0" smtClean="0"/>
          </a:p>
          <a:p>
            <a:r>
              <a:rPr lang="en-US" altLang="zh-CN" sz="2600" dirty="0"/>
              <a:t>3</a:t>
            </a:r>
            <a:r>
              <a:rPr lang="zh-CN" altLang="en-US" sz="2600" dirty="0"/>
              <a:t>、</a:t>
            </a:r>
            <a:r>
              <a:rPr lang="zh-CN" sz="2600" dirty="0"/>
              <a:t>严禁旁窥、交头接耳、互打暗号</a:t>
            </a:r>
            <a:r>
              <a:rPr lang="zh-CN" altLang="en-US" sz="2600" dirty="0"/>
              <a:t>；</a:t>
            </a:r>
            <a:endParaRPr lang="zh-CN" altLang="en-US" sz="2600" dirty="0"/>
          </a:p>
          <a:p>
            <a:r>
              <a:rPr lang="en-US" altLang="zh-CN" sz="2600" dirty="0"/>
              <a:t>4</a:t>
            </a:r>
            <a:r>
              <a:rPr lang="zh-CN" altLang="en-US" sz="2600" dirty="0"/>
              <a:t>、严禁私下传接试卷、草稿纸、文具、计算器等物品；</a:t>
            </a:r>
            <a:endParaRPr lang="zh-CN" altLang="en-US" sz="2600" dirty="0"/>
          </a:p>
          <a:p>
            <a:r>
              <a:rPr lang="en-US" altLang="zh-CN" sz="2600" dirty="0"/>
              <a:t>5</a:t>
            </a:r>
            <a:r>
              <a:rPr lang="zh-CN" altLang="en-US" sz="2600" dirty="0"/>
              <a:t>、考试过程中必须配合监考人员的管理。</a:t>
            </a:r>
            <a:endParaRPr lang="zh-CN" altLang="en-US" sz="2600" dirty="0"/>
          </a:p>
        </p:txBody>
      </p:sp>
      <p:sp>
        <p:nvSpPr>
          <p:cNvPr id="3" name="TextBox 2"/>
          <p:cNvSpPr txBox="1"/>
          <p:nvPr/>
        </p:nvSpPr>
        <p:spPr>
          <a:xfrm>
            <a:off x="139700" y="1268730"/>
            <a:ext cx="3507105" cy="1383665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考试科目：</a:t>
            </a:r>
            <a:endParaRPr lang="en-US" altLang="zh-CN" sz="2400" dirty="0" smtClean="0"/>
          </a:p>
          <a:p>
            <a:r>
              <a:rPr lang="zh-CN" altLang="en-US" sz="2800" dirty="0" smtClean="0"/>
              <a:t>考试时间：</a:t>
            </a:r>
            <a:endParaRPr lang="en-US" altLang="zh-CN" sz="2800" dirty="0" smtClean="0"/>
          </a:p>
          <a:p>
            <a:r>
              <a:rPr lang="zh-CN" altLang="en-US" sz="2800" dirty="0" smtClean="0"/>
              <a:t>考试方式：闭</a:t>
            </a:r>
            <a:r>
              <a:rPr lang="en-US" altLang="zh-CN" sz="2800" dirty="0" smtClean="0"/>
              <a:t>/</a:t>
            </a:r>
            <a:r>
              <a:rPr lang="zh-CN" altLang="en-US" sz="2800" dirty="0" smtClean="0"/>
              <a:t>开卷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750439" y="1297878"/>
            <a:ext cx="623888" cy="2042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1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en-US" altLang="zh-CN" sz="3200" dirty="0"/>
              <a:t>10</a:t>
            </a:r>
            <a:endParaRPr lang="en-US" altLang="zh-CN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4412817" y="1297878"/>
            <a:ext cx="611995" cy="2042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20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en-US" altLang="zh-CN" sz="3200" dirty="0"/>
              <a:t>11</a:t>
            </a:r>
            <a:endParaRPr lang="en-US" altLang="zh-CN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6753627" y="1297878"/>
            <a:ext cx="597212" cy="2042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41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/>
              <a:t>50</a:t>
            </a:r>
            <a:endParaRPr lang="en-US" altLang="zh-CN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7386241" y="1297878"/>
            <a:ext cx="601784" cy="2042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60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/>
              <a:t>51</a:t>
            </a:r>
            <a:endParaRPr lang="en-US" altLang="zh-CN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7926903" y="2006858"/>
            <a:ext cx="432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门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5024755" y="1298575"/>
            <a:ext cx="186690" cy="206311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15" name="TextBox 10"/>
          <p:cNvSpPr txBox="1"/>
          <p:nvPr/>
        </p:nvSpPr>
        <p:spPr>
          <a:xfrm>
            <a:off x="5895975" y="1299845"/>
            <a:ext cx="607060" cy="20612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40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en-US" altLang="zh-CN" sz="3200" dirty="0"/>
              <a:t>31</a:t>
            </a:r>
            <a:endParaRPr lang="en-US" altLang="zh-CN" sz="3200" dirty="0"/>
          </a:p>
        </p:txBody>
      </p:sp>
      <p:sp>
        <p:nvSpPr>
          <p:cNvPr id="16" name="TextBox 9"/>
          <p:cNvSpPr txBox="1"/>
          <p:nvPr/>
        </p:nvSpPr>
        <p:spPr>
          <a:xfrm>
            <a:off x="5211445" y="1299845"/>
            <a:ext cx="631190" cy="2042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/>
              <a:t>21</a:t>
            </a:r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endParaRPr lang="en-US" altLang="zh-CN" sz="3200" dirty="0" smtClean="0"/>
          </a:p>
          <a:p>
            <a:pPr algn="ctr"/>
            <a:r>
              <a:rPr lang="en-US" altLang="zh-CN" sz="3200" dirty="0"/>
              <a:t>30</a:t>
            </a:r>
            <a:endParaRPr lang="en-US" altLang="zh-CN" sz="3200" dirty="0"/>
          </a:p>
        </p:txBody>
      </p:sp>
      <p:sp>
        <p:nvSpPr>
          <p:cNvPr id="35" name="文本框 34"/>
          <p:cNvSpPr txBox="1"/>
          <p:nvPr/>
        </p:nvSpPr>
        <p:spPr>
          <a:xfrm>
            <a:off x="6520815" y="1315085"/>
            <a:ext cx="196850" cy="2046605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>
            <a:noAutofit/>
          </a:bodyPr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1" name="TextBox 4"/>
          <p:cNvSpPr txBox="1"/>
          <p:nvPr/>
        </p:nvSpPr>
        <p:spPr>
          <a:xfrm>
            <a:off x="5147945" y="756285"/>
            <a:ext cx="1667510" cy="52324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座位分布</a:t>
            </a:r>
            <a:endParaRPr lang="zh-CN" altLang="en-US" sz="2800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5880" y="125095"/>
            <a:ext cx="6492240" cy="5346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试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书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</a:t>
            </a:r>
            <a:endParaRPr lang="zh-CN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51d9f2a-9c9c-4912-8a44-14895c24e129"/>
  <p:tag name="COMMONDATA" val="eyJoZGlkIjoiNDc3MWYzZDkwNTQ3NWFjMzYwNzI0YjcxNzFlZTRmZWI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WPS 演示</Application>
  <PresentationFormat>全屏显示(4:3)</PresentationFormat>
  <Paragraphs>61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guigui33</cp:lastModifiedBy>
  <cp:revision>26</cp:revision>
  <dcterms:created xsi:type="dcterms:W3CDTF">1900-01-01T00:00:00Z</dcterms:created>
  <dcterms:modified xsi:type="dcterms:W3CDTF">2023-09-18T05:27:09Z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405CE92382594A347BF2F7649CD33551_32</vt:lpwstr>
  </property>
</Properties>
</file>